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9" r:id="rId3"/>
    <p:sldId id="273" r:id="rId4"/>
    <p:sldId id="272" r:id="rId5"/>
    <p:sldId id="267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173736"/>
            <a:ext cx="11642651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52467"/>
            <a:ext cx="11461898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65" y="5572002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184368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BC85-C0FC-B7FF-E361-6F8A64EC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7" y="2893149"/>
            <a:ext cx="3103685" cy="31898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A05DDC-D073-6BDB-1D87-64403CE09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53" y="2924830"/>
            <a:ext cx="2685712" cy="3160396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C5AF-B33B-B2CC-7BA8-B7D73A9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12" y="2916939"/>
            <a:ext cx="2434196" cy="313805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3037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99303"/>
            <a:ext cx="11632019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pic>
        <p:nvPicPr>
          <p:cNvPr id="9" name="Content Placeholder 8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C15C3424-D7BB-5FCD-94C6-47D1A8A58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4" y="1775752"/>
            <a:ext cx="3240991" cy="243074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chemeClr val="accent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0C48E8D6-232F-EE4D-BB6E-2FC1020DE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5" y="4284349"/>
            <a:ext cx="3240990" cy="230284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graph showing the cost of carbon dioxide&#10;&#10;Description automatically generated">
            <a:extLst>
              <a:ext uri="{FF2B5EF4-FFF2-40B4-BE49-F238E27FC236}">
                <a16:creationId xmlns:a16="http://schemas.microsoft.com/office/drawing/2014/main" id="{B69AF671-FF0A-1BB5-716D-C5F998FAB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26" y="1753121"/>
            <a:ext cx="3031949" cy="242753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614C1C46-B61C-731C-7F32-128E0B119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75" y="4254986"/>
            <a:ext cx="2987767" cy="239216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4" name="Picture 13" descr="A graph of co2 emissions&#10;&#10;Description automatically generated">
            <a:extLst>
              <a:ext uri="{FF2B5EF4-FFF2-40B4-BE49-F238E27FC236}">
                <a16:creationId xmlns:a16="http://schemas.microsoft.com/office/drawing/2014/main" id="{04A0114D-C70B-5D0A-E897-0ACD3435A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57" y="1726082"/>
            <a:ext cx="2995742" cy="23985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6" name="Picture 15" descr="A graph of a graph showing the difference between co2 and global temperature">
            <a:extLst>
              <a:ext uri="{FF2B5EF4-FFF2-40B4-BE49-F238E27FC236}">
                <a16:creationId xmlns:a16="http://schemas.microsoft.com/office/drawing/2014/main" id="{3EB4089D-2AF2-AA07-9675-23CB40AB6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57" y="4206495"/>
            <a:ext cx="2987767" cy="239216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184366"/>
            <a:ext cx="1174897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194998"/>
            <a:ext cx="11695814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</TotalTime>
  <Words>162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EXPLORATION AND CLEAN UP</vt:lpstr>
      <vt:lpstr>THE ANALYSIS</vt:lpstr>
      <vt:lpstr>CONCLUSIONS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12</cp:revision>
  <dcterms:created xsi:type="dcterms:W3CDTF">2024-11-12T20:17:54Z</dcterms:created>
  <dcterms:modified xsi:type="dcterms:W3CDTF">2024-11-15T03:23:15Z</dcterms:modified>
</cp:coreProperties>
</file>